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2" r:id="rId5"/>
    <p:sldId id="264" r:id="rId6"/>
    <p:sldId id="26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DCAA99-CC84-4874-9DD8-4EB255CE0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C97AB4-F978-49AD-9D1A-8DD483E97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BCA70A-07C0-4D22-B561-C13831B45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C3FAFA-F40F-4388-90C1-691000E6C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3F1A7F-5DE6-4412-A53C-01CF037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43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72FA44-0AAC-4A13-BE57-43C5276B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A73EF77-EDA7-4B5D-8DB8-866B316CC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FC98BE-C899-42C4-B13E-368FB3517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5A4F7D-4050-4102-968D-F0E5AD822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348D7-E8FA-4D1A-8E64-2DB6F8727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28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DDB250A-47A6-42A1-8178-45FFB7A80F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E2AD926-2CD2-4D65-9FFC-4C8C132AB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416B70-8EAA-4BBB-9986-A7B721A0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580B5D-1E6C-431D-B2AF-72ADE6548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B97380-930B-40B0-A278-CAF6232C8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01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801AEF-C65D-44BC-9FD8-189FA5B98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E54797-FB83-435E-B91E-2B928C857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874F56-EF6D-4C77-AFA9-180F9CF4F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BE252D-6F84-4725-9E0F-E6151ABE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AD4B0B-BFFA-4BFD-8DAF-F449C2A2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8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204977-89F4-408C-B3F9-BA2B1F2F1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32EC57-B360-4161-9D24-9D6B420FA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656843-6D5A-4807-8516-CE0D47110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DD67D2-D80E-42FA-BED0-216AC56D9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7A380B-A12C-48DC-AFEF-9516FCEB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34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F45A90-92D5-4C52-8C52-007192B5F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7E3CBA-80A6-433D-A71A-5E682260C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84C899-EB21-42B2-9509-9F78E3D60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6655C2-F72D-4B4C-9734-206CCBB8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341A2F-1764-459D-919D-D01D76769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6BA032-AC0A-49DE-B39A-DD4BA950A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91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42F683-2ED7-4333-8DCF-35B3BE601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852DC-1C4A-402D-B2E6-D63963A04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044F97-1401-4171-BDED-BD56A46EC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1DB313-109B-4443-826D-1CB5C1D00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587BB09-F12D-439B-B43E-EED557792A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79831EA-9291-4BE7-9CE4-1AB7AB3B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425A009-AE60-42F9-8955-D385551F7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B9D4C5-FA0E-4532-8891-C4A19292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79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B35066-05A7-4C5F-A119-E71317A3A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B0EC76-E63B-47A9-9B3A-0515D74A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11F03A0-2218-45E8-A5DF-8C0FB7E4D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730E5A-8F08-4B7E-8CEF-EBC97524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25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3A3EB73-CE1A-41A8-95CB-1FC88432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59CB11-FC9C-48B5-A2B7-F40330A8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5191F3-5A4C-43C0-B422-A05A217B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38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8F0DAA-0948-4A1B-889F-1B03EEA2E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52E7B3-CFDC-4EE6-8AE7-548690017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735F95-2E81-48F1-B7E0-721A2794B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D97AFD-0175-4557-A8CB-84633DBAB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28CF36-52E3-44FE-B970-A5B8B757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75BBF5-D8EC-4193-B9FA-7A52085D3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88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88434E-ECB7-4F21-945E-6395A2342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5410E4-BAFF-4071-B8E9-D3F36ECC1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F6164B-6CDF-4F8D-8075-C0C3F4266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2B1FCE-02C2-4178-8FD6-FA938E1C8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5D5AF0-85DE-451A-B49F-5B2697287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6D1C13-F640-4B64-8DA9-91AA28FB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12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4D63EEE-BE6E-4530-8DE7-0C74D15A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C7FEF6-016B-4EE0-98CC-D3AE0888A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179ABF-9A1B-4ABD-81D3-867A623AE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8DAA-05D3-4522-8584-533CA7E6B18C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ADAB90-1B34-46F5-B809-7F2D49CD0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C42FEB-8B94-45AB-B9BC-2DD4982A1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41DE6-CAEB-4A80-B6FD-B603043D62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2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corsica.com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rcorsica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19C347-281D-42EF-88BE-F820B3458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828"/>
            <a:ext cx="9144000" cy="2387600"/>
          </a:xfrm>
        </p:spPr>
        <p:txBody>
          <a:bodyPr/>
          <a:lstStyle/>
          <a:p>
            <a:r>
              <a:rPr lang="fr-FR" dirty="0"/>
              <a:t>Nom de l’évènement *</a:t>
            </a:r>
            <a:br>
              <a:rPr lang="fr-FR" dirty="0"/>
            </a:br>
            <a:r>
              <a:rPr lang="fr-FR" sz="2800" dirty="0"/>
              <a:t>* à remplir par l organisateur </a:t>
            </a:r>
          </a:p>
        </p:txBody>
      </p:sp>
    </p:spTree>
    <p:extLst>
      <p:ext uri="{BB962C8B-B14F-4D97-AF65-F5344CB8AC3E}">
        <p14:creationId xmlns:p14="http://schemas.microsoft.com/office/powerpoint/2010/main" val="359224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2">
            <a:extLst>
              <a:ext uri="{FF2B5EF4-FFF2-40B4-BE49-F238E27FC236}">
                <a16:creationId xmlns:a16="http://schemas.microsoft.com/office/drawing/2014/main" id="{9ECBAE2B-A1CC-4483-B3F3-2CFA799C75A3}"/>
              </a:ext>
            </a:extLst>
          </p:cNvPr>
          <p:cNvSpPr txBox="1">
            <a:spLocks/>
          </p:cNvSpPr>
          <p:nvPr/>
        </p:nvSpPr>
        <p:spPr>
          <a:xfrm>
            <a:off x="147536" y="174701"/>
            <a:ext cx="11896928" cy="39163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b="1" dirty="0">
                <a:solidFill>
                  <a:schemeClr val="bg1"/>
                </a:solidFill>
              </a:rPr>
              <a:t>ETAPE 1: connexion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4ADBEC-B171-4BE7-8FE2-AA01FCFA517C}"/>
              </a:ext>
            </a:extLst>
          </p:cNvPr>
          <p:cNvSpPr/>
          <p:nvPr/>
        </p:nvSpPr>
        <p:spPr>
          <a:xfrm>
            <a:off x="641242" y="2787313"/>
            <a:ext cx="5017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B -  Le client se rend sur le site: www.aircorsica.com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AF1D2F-4701-4E21-8C7C-84A29005F8A2}"/>
              </a:ext>
            </a:extLst>
          </p:cNvPr>
          <p:cNvSpPr/>
          <p:nvPr/>
        </p:nvSpPr>
        <p:spPr>
          <a:xfrm>
            <a:off x="575928" y="1553474"/>
            <a:ext cx="5336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-  L’organisateur envoie ses codes au client potentiel  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47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13CE0589-1822-4A05-9C94-AC05110F5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47" y="1943666"/>
            <a:ext cx="8723805" cy="3805003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9ECBAE2B-A1CC-4483-B3F3-2CFA799C75A3}"/>
              </a:ext>
            </a:extLst>
          </p:cNvPr>
          <p:cNvSpPr txBox="1">
            <a:spLocks/>
          </p:cNvSpPr>
          <p:nvPr/>
        </p:nvSpPr>
        <p:spPr>
          <a:xfrm>
            <a:off x="147536" y="153549"/>
            <a:ext cx="11896928" cy="39163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b="1" dirty="0">
                <a:solidFill>
                  <a:schemeClr val="bg1"/>
                </a:solidFill>
              </a:rPr>
              <a:t>ETAPE 1: connexion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4ADBEC-B171-4BE7-8FE2-AA01FCFA517C}"/>
              </a:ext>
            </a:extLst>
          </p:cNvPr>
          <p:cNvSpPr/>
          <p:nvPr/>
        </p:nvSpPr>
        <p:spPr>
          <a:xfrm>
            <a:off x="336152" y="1499689"/>
            <a:ext cx="2067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www.aircorsica.com</a:t>
            </a:r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F424F6-1BBC-42EB-A59B-A7DE14761383}"/>
              </a:ext>
            </a:extLst>
          </p:cNvPr>
          <p:cNvSpPr/>
          <p:nvPr/>
        </p:nvSpPr>
        <p:spPr>
          <a:xfrm>
            <a:off x="7474374" y="6268896"/>
            <a:ext cx="1891543" cy="36933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passager clique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Flèche : angle droit 32">
            <a:extLst>
              <a:ext uri="{FF2B5EF4-FFF2-40B4-BE49-F238E27FC236}">
                <a16:creationId xmlns:a16="http://schemas.microsoft.com/office/drawing/2014/main" id="{943BDC5C-EE45-4596-A1AE-CEEC4382930A}"/>
              </a:ext>
            </a:extLst>
          </p:cNvPr>
          <p:cNvSpPr/>
          <p:nvPr/>
        </p:nvSpPr>
        <p:spPr>
          <a:xfrm rot="5400000">
            <a:off x="6565143" y="5853588"/>
            <a:ext cx="1172899" cy="528826"/>
          </a:xfrm>
          <a:prstGeom prst="bentUpArrow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733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C51EC7C-F2D6-4974-BB77-54A582018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46" y="2069264"/>
            <a:ext cx="8299390" cy="439224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66AD48D-A59B-44D5-B376-6FCED59E2E0A}"/>
              </a:ext>
            </a:extLst>
          </p:cNvPr>
          <p:cNvSpPr/>
          <p:nvPr/>
        </p:nvSpPr>
        <p:spPr>
          <a:xfrm>
            <a:off x="9551634" y="5545088"/>
            <a:ext cx="1891543" cy="36933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passager clique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410AC970-7661-4ECF-861E-024E6728D27C}"/>
              </a:ext>
            </a:extLst>
          </p:cNvPr>
          <p:cNvSpPr txBox="1">
            <a:spLocks/>
          </p:cNvSpPr>
          <p:nvPr/>
        </p:nvSpPr>
        <p:spPr>
          <a:xfrm>
            <a:off x="221146" y="128707"/>
            <a:ext cx="11896928" cy="39163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b="1" dirty="0">
                <a:solidFill>
                  <a:schemeClr val="bg1"/>
                </a:solidFill>
              </a:rPr>
              <a:t>ETAPE 1: connexion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9" name="Flèche : angle droit 18">
            <a:extLst>
              <a:ext uri="{FF2B5EF4-FFF2-40B4-BE49-F238E27FC236}">
                <a16:creationId xmlns:a16="http://schemas.microsoft.com/office/drawing/2014/main" id="{80F55E41-11B4-495A-B062-88A16B996EDA}"/>
              </a:ext>
            </a:extLst>
          </p:cNvPr>
          <p:cNvSpPr/>
          <p:nvPr/>
        </p:nvSpPr>
        <p:spPr>
          <a:xfrm rot="5400000">
            <a:off x="8017693" y="4521629"/>
            <a:ext cx="508587" cy="2276995"/>
          </a:xfrm>
          <a:prstGeom prst="bentUpArrow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757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E4D4F95F-7940-4200-BEE4-CC3652525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82" y="1737801"/>
            <a:ext cx="9012449" cy="445618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64055C0-6472-4098-9235-996D2E0DAFAE}"/>
              </a:ext>
            </a:extLst>
          </p:cNvPr>
          <p:cNvSpPr/>
          <p:nvPr/>
        </p:nvSpPr>
        <p:spPr>
          <a:xfrm>
            <a:off x="8996591" y="4384722"/>
            <a:ext cx="2909001" cy="36933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passager rentre ses codes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A62EC3-5D74-4359-8D92-2B20FBE9723A}"/>
              </a:ext>
            </a:extLst>
          </p:cNvPr>
          <p:cNvSpPr/>
          <p:nvPr/>
        </p:nvSpPr>
        <p:spPr>
          <a:xfrm>
            <a:off x="4749685" y="6193989"/>
            <a:ext cx="1944443" cy="36933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passager clique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89C8FCB9-9933-4668-9DB4-4D186FD7D2D5}"/>
              </a:ext>
            </a:extLst>
          </p:cNvPr>
          <p:cNvCxnSpPr>
            <a:cxnSpLocks/>
          </p:cNvCxnSpPr>
          <p:nvPr/>
        </p:nvCxnSpPr>
        <p:spPr>
          <a:xfrm flipV="1">
            <a:off x="7282810" y="4569388"/>
            <a:ext cx="1637255" cy="18993"/>
          </a:xfrm>
          <a:prstGeom prst="straightConnector1">
            <a:avLst/>
          </a:prstGeom>
          <a:ln w="635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ous-titre 2">
            <a:extLst>
              <a:ext uri="{FF2B5EF4-FFF2-40B4-BE49-F238E27FC236}">
                <a16:creationId xmlns:a16="http://schemas.microsoft.com/office/drawing/2014/main" id="{0A70B4F7-7CDC-4B7E-9495-D597BC8CA574}"/>
              </a:ext>
            </a:extLst>
          </p:cNvPr>
          <p:cNvSpPr txBox="1">
            <a:spLocks/>
          </p:cNvSpPr>
          <p:nvPr/>
        </p:nvSpPr>
        <p:spPr>
          <a:xfrm>
            <a:off x="147536" y="126191"/>
            <a:ext cx="11896928" cy="39163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b="1" dirty="0">
                <a:solidFill>
                  <a:schemeClr val="bg1"/>
                </a:solidFill>
              </a:rPr>
              <a:t>ETAPE 1: connexion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1" name="Flèche : angle droit 40">
            <a:extLst>
              <a:ext uri="{FF2B5EF4-FFF2-40B4-BE49-F238E27FC236}">
                <a16:creationId xmlns:a16="http://schemas.microsoft.com/office/drawing/2014/main" id="{4F940571-031C-42FB-AD85-9D9AC87467B6}"/>
              </a:ext>
            </a:extLst>
          </p:cNvPr>
          <p:cNvSpPr/>
          <p:nvPr/>
        </p:nvSpPr>
        <p:spPr>
          <a:xfrm rot="5400000">
            <a:off x="3772603" y="5624819"/>
            <a:ext cx="369334" cy="1333800"/>
          </a:xfrm>
          <a:prstGeom prst="bentUpArrow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AB3469F9-80F3-4F40-9D21-7F9A748D2378}"/>
              </a:ext>
            </a:extLst>
          </p:cNvPr>
          <p:cNvCxnSpPr>
            <a:cxnSpLocks/>
          </p:cNvCxnSpPr>
          <p:nvPr/>
        </p:nvCxnSpPr>
        <p:spPr>
          <a:xfrm flipV="1">
            <a:off x="7206284" y="4569388"/>
            <a:ext cx="1713781" cy="833598"/>
          </a:xfrm>
          <a:prstGeom prst="straightConnector1">
            <a:avLst/>
          </a:prstGeom>
          <a:ln w="635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012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2">
            <a:extLst>
              <a:ext uri="{FF2B5EF4-FFF2-40B4-BE49-F238E27FC236}">
                <a16:creationId xmlns:a16="http://schemas.microsoft.com/office/drawing/2014/main" id="{9ECBAE2B-A1CC-4483-B3F3-2CFA799C75A3}"/>
              </a:ext>
            </a:extLst>
          </p:cNvPr>
          <p:cNvSpPr txBox="1">
            <a:spLocks/>
          </p:cNvSpPr>
          <p:nvPr/>
        </p:nvSpPr>
        <p:spPr>
          <a:xfrm>
            <a:off x="351816" y="298017"/>
            <a:ext cx="11488366" cy="39163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b="1" dirty="0">
                <a:solidFill>
                  <a:schemeClr val="bg1"/>
                </a:solidFill>
              </a:rPr>
              <a:t>ETAPE 2: la réservation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122FA4-D944-46CA-BE31-4CEEAA8AC4E2}"/>
              </a:ext>
            </a:extLst>
          </p:cNvPr>
          <p:cNvSpPr/>
          <p:nvPr/>
        </p:nvSpPr>
        <p:spPr>
          <a:xfrm>
            <a:off x="484032" y="1180306"/>
            <a:ext cx="3679008" cy="92333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– après s’être identifié, le passager arrive sur le module de réservation classique d’Air Corsica: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AF87455-D50D-4579-A0C0-F492B7245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9124" y="835894"/>
            <a:ext cx="5813156" cy="253548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92C29B-8066-4FEA-B031-3145BDAD4F99}"/>
              </a:ext>
            </a:extLst>
          </p:cNvPr>
          <p:cNvSpPr/>
          <p:nvPr/>
        </p:nvSpPr>
        <p:spPr>
          <a:xfrm>
            <a:off x="351816" y="3552274"/>
            <a:ext cx="11395060" cy="3139321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– à partir de ce moment, la réservation se déroule tout à fait normalement en suivant les différentes étapes qui vont s’afficher au fur et à mesure: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parcours départ / arrivée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dates de voyage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 participants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horaires de vol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coordonnées du passager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supplémentaires proposés par Air Corsica (bagage supplémentaire, location de voiture, assurance voyage, </a:t>
            </a:r>
            <a:r>
              <a:rPr lang="fr-FR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paiement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réception du mémo voyages </a:t>
            </a:r>
          </a:p>
        </p:txBody>
      </p:sp>
    </p:spTree>
    <p:extLst>
      <p:ext uri="{BB962C8B-B14F-4D97-AF65-F5344CB8AC3E}">
        <p14:creationId xmlns:p14="http://schemas.microsoft.com/office/powerpoint/2010/main" val="5021600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163</Words>
  <Application>Microsoft Office PowerPoint</Application>
  <PresentationFormat>Grand écran</PresentationFormat>
  <Paragraphs>23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Thème Office</vt:lpstr>
      <vt:lpstr>Nom de l’évènement * * à remplir par l organisateur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de l’évènement * * à remplir par l organisateur </dc:title>
  <dc:creator>Leccia Marie-Diane</dc:creator>
  <cp:lastModifiedBy>Leccia Marie-Diane</cp:lastModifiedBy>
  <cp:revision>4</cp:revision>
  <dcterms:created xsi:type="dcterms:W3CDTF">2021-04-19T20:46:02Z</dcterms:created>
  <dcterms:modified xsi:type="dcterms:W3CDTF">2021-05-03T15:07:55Z</dcterms:modified>
</cp:coreProperties>
</file>